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D71461-757F-BA54-4EFB-C403C2D68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5BC185-A357-0521-3CCE-73E3E59F0C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3025A5-0029-5449-3779-B0E50DE8F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B89511-F1FC-0A73-6E7A-8C4865BD3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0EAE89-1B54-124C-3586-64EB5C705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31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5D354A-36AA-3F9D-3592-2CC5F90C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E5A441-9335-7EDE-D705-C0C9C0A96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16BBE2-63CF-8C40-EE57-8D53AE99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7A5788-DBD7-74B4-F1B4-7F429B54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899109-E5FC-7D74-C065-537A52E74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13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421C262-434C-4714-315E-B429E6714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A52509-C1BA-80E6-26C4-4D0150C294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255A636-C56E-53CA-3203-3F98A2937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71B22B-5E79-3214-C051-4A259D4CE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9D1117-F9E0-1FD0-F9F6-1B255F7DB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53925-F620-3F48-7C50-D30678C3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3B0813-C306-83DD-A057-BA3194043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BA7B94-A8FE-3F07-97E7-9203E79D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69D1CB-5B19-AC67-E6A0-4A9288C4A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CF901E-B3C3-045F-1BBF-099A7B120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69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53A99-3C13-8535-A0BA-1BEBA71EA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340F71-5D5C-B592-E07F-C04BBBEBB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8B8057-37D2-37B8-089A-2E1DF57EB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F4BED0-9454-9E43-28CF-EB0EBABE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5447AD-BCBC-A648-9723-BDDA4D4E2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72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64A6C-7EAB-9BFC-723A-A40A598CD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F22B08-A85B-5C4E-6E2D-65CD74CB4F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CEB3DD-A574-5C26-925D-43C7D91F8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A94ECF-4E0B-A5AB-7534-64AABBC68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8C334F-BEC1-47CE-C395-7036A694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B34C19-F71E-9208-40EE-E5F28E316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15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BC392-77A0-0D21-A770-FA4CF6448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C120E9-8C59-8186-B67E-1AE13C6DC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8591B6C-A982-6042-B251-4BC066F71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13D3DA4-D7F7-2B29-BA78-33D3BA843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AFAF19C-6389-D084-CD04-C7A44B7ED7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3798019-9931-D062-51EF-E7F086B1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F38A5A-AE4B-9717-26C2-E043E3B0B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D36D5CA-0D98-8EAF-59ED-E36573D1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7968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CDE886-5187-78AE-ED45-054B82774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9639C6-2872-E963-82BE-990EC1E8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C44DA32-AD51-2807-B402-A5E99FC3E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6B2FC7E-30AC-2BFB-122D-26464B76F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88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AA31C4F-1CD0-984C-A822-0C8A303EF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2644F0C-5EAB-0F11-BAF2-DFAACB4DC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D98B40A-0238-F463-54C5-6474433A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92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A4341B-05F2-A210-454B-1C5DFC557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E8A271-BF06-10EF-B845-25D941B56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1559B8-E72D-3483-CE6E-FD25BD1875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FFC8B2-6F84-7F8A-4F79-70F563C35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5A37DAB-4ABC-2B1C-EBB1-1B314F07B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2D5A20-9E89-A7BF-7B3E-47AC30B4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99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76D61-89A3-3AF4-A467-031140112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70C3204-F09E-DE53-9D2B-2C3CAEA38A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B45CDCE-5E9E-9BA5-002E-4991932AC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7ED3E3-EB50-BA82-1A91-54CDDB15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70769AC-9BC8-22E4-8134-B9E3FFD8B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2D28326-D74F-7152-BA3D-ABF25CA07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970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6A27BB5-D8C6-120F-1D0B-21985247A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0321FB4-6ED5-536E-0066-1E907FAB2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BCAA8C-F993-3FDC-949D-C91F4B0AD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6436C-584A-4A8E-98B3-8FA7DCB674FB}" type="datetimeFigureOut">
              <a:rPr lang="de-DE" smtClean="0"/>
              <a:t>19.11.2024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B09BA9-7E63-1785-2137-D485BE0EE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CD18E9-5858-127D-2555-CA765CDA1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24D12-C3D6-4573-B0AD-52151F26EC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125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4A4DB-5608-EA2E-74F6-3F1557D515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de-DE" dirty="0"/>
            </a:br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79499BF-493E-1CEB-6F29-DAF27BFDA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371" y="0"/>
            <a:ext cx="8643257" cy="68580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467100FC-D480-5EDD-FBE3-BFC3BECC8C0B}"/>
              </a:ext>
            </a:extLst>
          </p:cNvPr>
          <p:cNvSpPr txBox="1"/>
          <p:nvPr/>
        </p:nvSpPr>
        <p:spPr>
          <a:xfrm>
            <a:off x="4464996" y="2130357"/>
            <a:ext cx="118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4A5503A-9E3A-5D46-657B-8B4E12E3A08A}"/>
              </a:ext>
            </a:extLst>
          </p:cNvPr>
          <p:cNvSpPr txBox="1"/>
          <p:nvPr/>
        </p:nvSpPr>
        <p:spPr>
          <a:xfrm>
            <a:off x="3919842" y="1671005"/>
            <a:ext cx="1556425" cy="76944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4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Angst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CA19BBF-AE3F-FC4E-8372-F34B9C7E7C47}"/>
              </a:ext>
            </a:extLst>
          </p:cNvPr>
          <p:cNvSpPr txBox="1"/>
          <p:nvPr/>
        </p:nvSpPr>
        <p:spPr>
          <a:xfrm>
            <a:off x="5651770" y="1671005"/>
            <a:ext cx="1684506" cy="95410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Ent</a:t>
            </a:r>
            <a:r>
              <a:rPr lang="de-DE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-</a:t>
            </a:r>
          </a:p>
          <a:p>
            <a:r>
              <a:rPr lang="de-DE" sz="2800" b="1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fremdung</a:t>
            </a:r>
            <a:endParaRPr lang="de-DE" sz="28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8DDE1CE-6FB8-F12D-4338-89B91D742EA7}"/>
              </a:ext>
            </a:extLst>
          </p:cNvPr>
          <p:cNvSpPr txBox="1"/>
          <p:nvPr/>
        </p:nvSpPr>
        <p:spPr>
          <a:xfrm>
            <a:off x="7472580" y="1671005"/>
            <a:ext cx="1739630" cy="95410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(Über)-forderung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5524252-BE4D-4C8E-99AE-EC31409F4868}"/>
              </a:ext>
            </a:extLst>
          </p:cNvPr>
          <p:cNvSpPr txBox="1"/>
          <p:nvPr/>
        </p:nvSpPr>
        <p:spPr>
          <a:xfrm>
            <a:off x="4085617" y="3077919"/>
            <a:ext cx="146887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kennt uns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12ECD5A-4AAB-113D-3640-886812420349}"/>
              </a:ext>
            </a:extLst>
          </p:cNvPr>
          <p:cNvSpPr txBox="1"/>
          <p:nvPr/>
        </p:nvSpPr>
        <p:spPr>
          <a:xfrm>
            <a:off x="5679679" y="3077918"/>
            <a:ext cx="1507787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rgbClr val="FF0000"/>
                </a:solidFill>
              </a:rPr>
              <a:t>ist mit uns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F54181D-B530-4F0D-6AEE-9AC1B3B604EC}"/>
              </a:ext>
            </a:extLst>
          </p:cNvPr>
          <p:cNvSpPr txBox="1"/>
          <p:nvPr/>
        </p:nvSpPr>
        <p:spPr>
          <a:xfrm>
            <a:off x="7437837" y="3077918"/>
            <a:ext cx="1575881" cy="101566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rgbClr val="FF0000"/>
                </a:solidFill>
              </a:rPr>
              <a:t>hat uns wunderbar geschaffen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C0CC243-E84A-E41B-796C-8E2AAEB2CEEE}"/>
              </a:ext>
            </a:extLst>
          </p:cNvPr>
          <p:cNvSpPr txBox="1"/>
          <p:nvPr/>
        </p:nvSpPr>
        <p:spPr>
          <a:xfrm>
            <a:off x="5603132" y="5186995"/>
            <a:ext cx="2042809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4000" dirty="0">
                <a:solidFill>
                  <a:srgbClr val="0070C0"/>
                </a:solidFill>
              </a:rPr>
              <a:t>M A N A</a:t>
            </a:r>
          </a:p>
        </p:txBody>
      </p:sp>
    </p:spTree>
    <p:extLst>
      <p:ext uri="{BB962C8B-B14F-4D97-AF65-F5344CB8AC3E}">
        <p14:creationId xmlns:p14="http://schemas.microsoft.com/office/powerpoint/2010/main" val="211227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Ulrike Fendrich</dc:creator>
  <cp:lastModifiedBy>Ulrike Fendrich</cp:lastModifiedBy>
  <cp:revision>1</cp:revision>
  <dcterms:created xsi:type="dcterms:W3CDTF">2024-11-17T11:17:06Z</dcterms:created>
  <dcterms:modified xsi:type="dcterms:W3CDTF">2024-11-19T10:47:56Z</dcterms:modified>
</cp:coreProperties>
</file>